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3952961" y="810451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1157568" y="835252"/>
            <a:ext cx="4205276" cy="41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21</cp:revision>
  <dcterms:created xsi:type="dcterms:W3CDTF">2021-03-08T03:04:31Z</dcterms:created>
  <dcterms:modified xsi:type="dcterms:W3CDTF">2021-05-18T06:36:59Z</dcterms:modified>
</cp:coreProperties>
</file>